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06E80-60B3-45B3-BCED-92FA8DB45637}" v="2" dt="2024-11-08T15:25:49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CC206E80-60B3-45B3-BCED-92FA8DB45637}"/>
    <pc:docChg chg="undo custSel addSld delSld modSld">
      <pc:chgData name="Shaji Varghese" userId="b6635ce32d741a41" providerId="LiveId" clId="{CC206E80-60B3-45B3-BCED-92FA8DB45637}" dt="2024-11-08T15:25:22.090" v="147" actId="20577"/>
      <pc:docMkLst>
        <pc:docMk/>
      </pc:docMkLst>
      <pc:sldChg chg="modSp mod">
        <pc:chgData name="Shaji Varghese" userId="b6635ce32d741a41" providerId="LiveId" clId="{CC206E80-60B3-45B3-BCED-92FA8DB45637}" dt="2024-11-08T15:24:20.893" v="131" actId="2711"/>
        <pc:sldMkLst>
          <pc:docMk/>
          <pc:sldMk cId="2385517201" sldId="256"/>
        </pc:sldMkLst>
        <pc:spChg chg="mod">
          <ac:chgData name="Shaji Varghese" userId="b6635ce32d741a41" providerId="LiveId" clId="{CC206E80-60B3-45B3-BCED-92FA8DB45637}" dt="2024-11-08T15:24:20.893" v="131" actId="2711"/>
          <ac:spMkLst>
            <pc:docMk/>
            <pc:sldMk cId="2385517201" sldId="256"/>
            <ac:spMk id="2" creationId="{E3EF92D3-19EE-5588-8BAC-C20B141E3D09}"/>
          </ac:spMkLst>
        </pc:spChg>
        <pc:spChg chg="mod">
          <ac:chgData name="Shaji Varghese" userId="b6635ce32d741a41" providerId="LiveId" clId="{CC206E80-60B3-45B3-BCED-92FA8DB45637}" dt="2024-11-08T15:21:34.572" v="80" actId="120"/>
          <ac:spMkLst>
            <pc:docMk/>
            <pc:sldMk cId="2385517201" sldId="256"/>
            <ac:spMk id="4" creationId="{74D8795A-8DE1-52B8-1D61-E6BA315E3E8A}"/>
          </ac:spMkLst>
        </pc:spChg>
      </pc:sldChg>
      <pc:sldChg chg="modSp mod">
        <pc:chgData name="Shaji Varghese" userId="b6635ce32d741a41" providerId="LiveId" clId="{CC206E80-60B3-45B3-BCED-92FA8DB45637}" dt="2024-11-08T15:24:13.661" v="130" actId="2711"/>
        <pc:sldMkLst>
          <pc:docMk/>
          <pc:sldMk cId="1567730739" sldId="257"/>
        </pc:sldMkLst>
        <pc:spChg chg="mod">
          <ac:chgData name="Shaji Varghese" userId="b6635ce32d741a41" providerId="LiveId" clId="{CC206E80-60B3-45B3-BCED-92FA8DB45637}" dt="2024-11-08T15:24:13.661" v="130" actId="2711"/>
          <ac:spMkLst>
            <pc:docMk/>
            <pc:sldMk cId="1567730739" sldId="257"/>
            <ac:spMk id="2" creationId="{E3EF92D3-19EE-5588-8BAC-C20B141E3D09}"/>
          </ac:spMkLst>
        </pc:spChg>
        <pc:spChg chg="mod">
          <ac:chgData name="Shaji Varghese" userId="b6635ce32d741a41" providerId="LiveId" clId="{CC206E80-60B3-45B3-BCED-92FA8DB45637}" dt="2024-11-08T15:15:34.082" v="10" actId="1076"/>
          <ac:spMkLst>
            <pc:docMk/>
            <pc:sldMk cId="1567730739" sldId="257"/>
            <ac:spMk id="4" creationId="{74D8795A-8DE1-52B8-1D61-E6BA315E3E8A}"/>
          </ac:spMkLst>
        </pc:spChg>
      </pc:sldChg>
      <pc:sldChg chg="modSp mod">
        <pc:chgData name="Shaji Varghese" userId="b6635ce32d741a41" providerId="LiveId" clId="{CC206E80-60B3-45B3-BCED-92FA8DB45637}" dt="2024-11-08T15:24:08.721" v="129" actId="2711"/>
        <pc:sldMkLst>
          <pc:docMk/>
          <pc:sldMk cId="2857815936" sldId="258"/>
        </pc:sldMkLst>
        <pc:spChg chg="mod">
          <ac:chgData name="Shaji Varghese" userId="b6635ce32d741a41" providerId="LiveId" clId="{CC206E80-60B3-45B3-BCED-92FA8DB45637}" dt="2024-11-08T15:24:08.721" v="129" actId="2711"/>
          <ac:spMkLst>
            <pc:docMk/>
            <pc:sldMk cId="2857815936" sldId="258"/>
            <ac:spMk id="2" creationId="{E3EF92D3-19EE-5588-8BAC-C20B141E3D09}"/>
          </ac:spMkLst>
        </pc:spChg>
        <pc:spChg chg="mod">
          <ac:chgData name="Shaji Varghese" userId="b6635ce32d741a41" providerId="LiveId" clId="{CC206E80-60B3-45B3-BCED-92FA8DB45637}" dt="2024-11-08T15:19:18.962" v="39" actId="1076"/>
          <ac:spMkLst>
            <pc:docMk/>
            <pc:sldMk cId="2857815936" sldId="258"/>
            <ac:spMk id="4" creationId="{74D8795A-8DE1-52B8-1D61-E6BA315E3E8A}"/>
          </ac:spMkLst>
        </pc:spChg>
      </pc:sldChg>
      <pc:sldChg chg="modSp mod">
        <pc:chgData name="Shaji Varghese" userId="b6635ce32d741a41" providerId="LiveId" clId="{CC206E80-60B3-45B3-BCED-92FA8DB45637}" dt="2024-11-08T15:23:59.261" v="128" actId="2711"/>
        <pc:sldMkLst>
          <pc:docMk/>
          <pc:sldMk cId="3222226845" sldId="259"/>
        </pc:sldMkLst>
        <pc:spChg chg="mod">
          <ac:chgData name="Shaji Varghese" userId="b6635ce32d741a41" providerId="LiveId" clId="{CC206E80-60B3-45B3-BCED-92FA8DB45637}" dt="2024-11-08T15:23:59.261" v="128" actId="2711"/>
          <ac:spMkLst>
            <pc:docMk/>
            <pc:sldMk cId="3222226845" sldId="259"/>
            <ac:spMk id="2" creationId="{E3EF92D3-19EE-5588-8BAC-C20B141E3D09}"/>
          </ac:spMkLst>
        </pc:spChg>
        <pc:spChg chg="mod">
          <ac:chgData name="Shaji Varghese" userId="b6635ce32d741a41" providerId="LiveId" clId="{CC206E80-60B3-45B3-BCED-92FA8DB45637}" dt="2024-11-08T15:19:09.884" v="38" actId="20577"/>
          <ac:spMkLst>
            <pc:docMk/>
            <pc:sldMk cId="3222226845" sldId="259"/>
            <ac:spMk id="4" creationId="{74D8795A-8DE1-52B8-1D61-E6BA315E3E8A}"/>
          </ac:spMkLst>
        </pc:spChg>
      </pc:sldChg>
      <pc:sldChg chg="modSp add mod">
        <pc:chgData name="Shaji Varghese" userId="b6635ce32d741a41" providerId="LiveId" clId="{CC206E80-60B3-45B3-BCED-92FA8DB45637}" dt="2024-11-08T15:24:32.264" v="133" actId="2710"/>
        <pc:sldMkLst>
          <pc:docMk/>
          <pc:sldMk cId="4214879860" sldId="260"/>
        </pc:sldMkLst>
        <pc:spChg chg="mod">
          <ac:chgData name="Shaji Varghese" userId="b6635ce32d741a41" providerId="LiveId" clId="{CC206E80-60B3-45B3-BCED-92FA8DB45637}" dt="2024-11-08T15:24:32.264" v="133" actId="2710"/>
          <ac:spMkLst>
            <pc:docMk/>
            <pc:sldMk cId="4214879860" sldId="260"/>
            <ac:spMk id="2" creationId="{3BE8F8A3-BF8B-43F4-8F77-E53A695833CD}"/>
          </ac:spMkLst>
        </pc:spChg>
        <pc:spChg chg="mod">
          <ac:chgData name="Shaji Varghese" userId="b6635ce32d741a41" providerId="LiveId" clId="{CC206E80-60B3-45B3-BCED-92FA8DB45637}" dt="2024-11-08T15:18:54.941" v="36" actId="5793"/>
          <ac:spMkLst>
            <pc:docMk/>
            <pc:sldMk cId="4214879860" sldId="260"/>
            <ac:spMk id="4" creationId="{6648D35E-6CBD-12BD-627F-D94DC33B6A3C}"/>
          </ac:spMkLst>
        </pc:spChg>
      </pc:sldChg>
      <pc:sldChg chg="modSp add mod">
        <pc:chgData name="Shaji Varghese" userId="b6635ce32d741a41" providerId="LiveId" clId="{CC206E80-60B3-45B3-BCED-92FA8DB45637}" dt="2024-11-08T15:25:22.090" v="147" actId="20577"/>
        <pc:sldMkLst>
          <pc:docMk/>
          <pc:sldMk cId="2893442969" sldId="261"/>
        </pc:sldMkLst>
        <pc:spChg chg="mod">
          <ac:chgData name="Shaji Varghese" userId="b6635ce32d741a41" providerId="LiveId" clId="{CC206E80-60B3-45B3-BCED-92FA8DB45637}" dt="2024-11-08T15:25:22.090" v="147" actId="20577"/>
          <ac:spMkLst>
            <pc:docMk/>
            <pc:sldMk cId="2893442969" sldId="261"/>
            <ac:spMk id="2" creationId="{277D4707-9F4F-FF1E-007F-4267CEFE5DDA}"/>
          </ac:spMkLst>
        </pc:spChg>
        <pc:spChg chg="mod">
          <ac:chgData name="Shaji Varghese" userId="b6635ce32d741a41" providerId="LiveId" clId="{CC206E80-60B3-45B3-BCED-92FA8DB45637}" dt="2024-11-08T15:18:42.098" v="34" actId="20577"/>
          <ac:spMkLst>
            <pc:docMk/>
            <pc:sldMk cId="2893442969" sldId="261"/>
            <ac:spMk id="4" creationId="{03A7D35B-9795-3F08-3471-298163D79BE1}"/>
          </ac:spMkLst>
        </pc:spChg>
      </pc:sldChg>
      <pc:sldChg chg="add del">
        <pc:chgData name="Shaji Varghese" userId="b6635ce32d741a41" providerId="LiveId" clId="{CC206E80-60B3-45B3-BCED-92FA8DB45637}" dt="2024-11-08T15:18:17.321" v="31" actId="47"/>
        <pc:sldMkLst>
          <pc:docMk/>
          <pc:sldMk cId="1468480081" sldId="262"/>
        </pc:sldMkLst>
      </pc:sldChg>
      <pc:sldChg chg="add del">
        <pc:chgData name="Shaji Varghese" userId="b6635ce32d741a41" providerId="LiveId" clId="{CC206E80-60B3-45B3-BCED-92FA8DB45637}" dt="2024-11-08T15:18:18.449" v="32" actId="47"/>
        <pc:sldMkLst>
          <pc:docMk/>
          <pc:sldMk cId="592450131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7AA6-26F1-10ED-AA5A-9C694C51D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094CD-03AA-9088-713A-B9D3F2D3A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C5ADF-868D-29DB-3F5E-BD11B59E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F8644-9027-BEBB-B255-410B77BE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AAEB4-CB74-FAB2-0A90-DE3532C5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4909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58D1-A94B-47A4-E463-31E43501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336A6-074D-2B11-77E3-E8681B4EF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0841A-51F9-B2A7-B623-A5D6DB0B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764C-D6FB-646E-EB42-1503C27B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998FD-E599-9467-F255-01354D23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4801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3586B3-276E-BB78-B53A-BD7DBAA8E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0AEC1-AD4B-077C-DA06-4668341F7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60E7D-67DC-5039-72FF-63527532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3C32B-0347-6EA3-3A18-6D6E883E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A2B27-0D49-A9FC-6408-C2EBB607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71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D7C2B-4727-F16E-C270-923AE161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ACEA2-610F-27E4-B05A-E143B22D8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933CE-2D74-0CE7-66C6-ADF1B0F8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EAF9D-198F-ADDE-0580-331D6600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167D4-4DFC-980C-9D8D-E4D6FE49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379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B3F4B-45E7-7574-38C9-8E8DB55B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5A205-BD98-1A14-42CF-9D2F98D9F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21E0B-A897-A0FB-6AC2-6711D2D4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0F860-10F9-6170-9791-91669A5B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6C7EB-FD42-EF24-B025-BFEE02C9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9932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A8AC8-1FC4-FC82-4891-F2C5C6D7B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0181-2F55-C0F0-A81B-6CA8B053E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53A96-5396-585A-0640-5B96D5D1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87743-75A5-F14F-E71E-DC66A08C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2975B-1AF1-9358-C9A3-44F3BD4E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AD9AE-C7EC-7265-ECE4-0215E99D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7040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C1B5-C462-3AFE-03E6-63BC9BEE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61091-DCBB-6766-5F9B-6F1B4D55D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907EB-B65E-37EC-0C2F-F9F8FF9C7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FC11C-C7A8-61BB-D603-7A5019640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45A5E-A65C-A049-002B-1B73C394B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830DF5-B964-5133-8F27-E54CBE9E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60E027-EBA1-9BA2-8B2E-883E9FD9B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DD4767-A7BE-95B1-0AE4-2A49A736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9642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6CD90-6CAD-FE9D-8424-E4CCC9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55D85-ED1B-F04B-BE2E-CC843350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595E10-22FB-EC80-6A8C-9A42389D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A552B-391F-CFA9-5F05-A79C57D2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8584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DB9400-3EE9-0644-7533-61D8F3A9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68FE3F-BFE8-7037-3C58-9BA9BEBF9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31547-7120-5B6B-D7DA-563054F6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479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323C8-BC92-C659-01E4-1FA13EB52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A4E7D-828B-0709-A248-E10D69893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E51E7-ECCA-9808-1BAB-EAADDB402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802ED-73BD-5629-1AE9-B2A1FE37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BE0AA-5ADA-2AB3-4D80-9A59B2C5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234B2-7362-BCCE-6D3B-49AD8E08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154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5E85-024E-C07B-7F29-22E233F2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2B242-B796-E3E3-08E6-6C1D4688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3F51E-7EEF-C194-6ACB-37767979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F530A-64FA-CA46-5E77-643AE309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30F93-D9CC-A567-F787-0D7EC15A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E503A-D32C-F061-DB03-6FEB4C9C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535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22A463-A263-4989-3CC4-21EAD1B32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C1BFD-F0F0-C22D-2932-2D2272E12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EDBFD-D454-33BB-C106-76C08F2C1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5330-1A1E-4E03-AD68-119B1D8A533B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069C1-9465-CD5E-8C92-63AE60B7B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A698C-A7A9-2BB9-3DC0-79C994425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6548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യാഹ്വെ സ്തുതിപ്പിനവന്‍ ശുദ്ധമാം മന്ദിരത്തില്‍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ആഹ്വാനം ചെയ്തു നുതി ഘോഷിപ്പിന്‍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വൈഹായസ വിതാന ഭംഗി പരിഗണിച്ചു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മഹേശ്വര സ്തുതികള്‍ ചെയ്തിടിന്‍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!</a:t>
            </a:r>
            <a:endParaRPr lang="en-AE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42340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Yaahuve</a:t>
            </a:r>
            <a:r>
              <a:rPr lang="en-US" sz="4000" b="1" dirty="0"/>
              <a:t> </a:t>
            </a:r>
            <a:r>
              <a:rPr lang="en-US" sz="4000" b="1" dirty="0" err="1"/>
              <a:t>sthuthippinavan</a:t>
            </a:r>
            <a:r>
              <a:rPr lang="en-US" sz="4000" b="1" dirty="0"/>
              <a:t> </a:t>
            </a:r>
            <a:r>
              <a:rPr lang="en-US" sz="4000" b="1" dirty="0" err="1"/>
              <a:t>shudhamaam</a:t>
            </a:r>
            <a:r>
              <a:rPr lang="en-US" sz="4000" b="1" dirty="0"/>
              <a:t> </a:t>
            </a:r>
            <a:r>
              <a:rPr lang="en-US" sz="4000" b="1" dirty="0" err="1"/>
              <a:t>mandhirathil</a:t>
            </a:r>
            <a:endParaRPr lang="en-US" sz="4000" b="1" dirty="0"/>
          </a:p>
          <a:p>
            <a:pPr algn="l"/>
            <a:r>
              <a:rPr lang="en-US" sz="4000" b="1" dirty="0" err="1"/>
              <a:t>Aahvaanam</a:t>
            </a:r>
            <a:r>
              <a:rPr lang="en-US" sz="4000" b="1" dirty="0"/>
              <a:t> </a:t>
            </a:r>
            <a:r>
              <a:rPr lang="en-US" sz="4000" b="1" dirty="0" err="1"/>
              <a:t>cheythu</a:t>
            </a:r>
            <a:r>
              <a:rPr lang="en-US" sz="4000" b="1" dirty="0"/>
              <a:t> </a:t>
            </a:r>
            <a:r>
              <a:rPr lang="en-US" sz="4000" b="1" dirty="0" err="1"/>
              <a:t>nuthi</a:t>
            </a:r>
            <a:r>
              <a:rPr lang="en-US" sz="4000" b="1" dirty="0"/>
              <a:t> </a:t>
            </a:r>
            <a:r>
              <a:rPr lang="en-US" sz="4000" b="1" dirty="0" err="1"/>
              <a:t>khoshippin</a:t>
            </a:r>
            <a:endParaRPr lang="en-US" sz="4000" b="1" dirty="0"/>
          </a:p>
          <a:p>
            <a:pPr algn="l"/>
            <a:r>
              <a:rPr lang="en-US" sz="4000" b="1" dirty="0" err="1"/>
              <a:t>Vyhaaya-ssa</a:t>
            </a:r>
            <a:r>
              <a:rPr lang="en-US" sz="4000" b="1" dirty="0"/>
              <a:t> </a:t>
            </a:r>
            <a:r>
              <a:rPr lang="en-US" sz="4000" b="1" dirty="0" err="1"/>
              <a:t>vidhaana</a:t>
            </a:r>
            <a:r>
              <a:rPr lang="en-US" sz="4000" b="1" dirty="0"/>
              <a:t> </a:t>
            </a:r>
            <a:r>
              <a:rPr lang="en-US" sz="4000" b="1" dirty="0" err="1"/>
              <a:t>bhangi</a:t>
            </a:r>
            <a:r>
              <a:rPr lang="en-US" sz="4000" b="1" dirty="0"/>
              <a:t> </a:t>
            </a:r>
            <a:r>
              <a:rPr lang="en-US" sz="4000" b="1" dirty="0" err="1"/>
              <a:t>pariganichu</a:t>
            </a:r>
            <a:endParaRPr lang="en-US" sz="4000" b="1" dirty="0"/>
          </a:p>
          <a:p>
            <a:pPr algn="l"/>
            <a:r>
              <a:rPr lang="en-US" sz="4000" b="1" dirty="0" err="1"/>
              <a:t>Maheshwara</a:t>
            </a:r>
            <a:r>
              <a:rPr lang="en-US" sz="4000" b="1" dirty="0"/>
              <a:t> </a:t>
            </a:r>
            <a:r>
              <a:rPr lang="en-US" sz="4000" b="1" dirty="0" err="1"/>
              <a:t>sthuthikal</a:t>
            </a:r>
            <a:r>
              <a:rPr lang="en-US" sz="4000" b="1" dirty="0"/>
              <a:t> </a:t>
            </a:r>
            <a:r>
              <a:rPr lang="en-US" sz="4000" b="1" dirty="0" err="1"/>
              <a:t>cheythidin</a:t>
            </a:r>
            <a:r>
              <a:rPr lang="en-US" sz="4000" b="1" dirty="0"/>
              <a:t>-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238551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തുല്യമില്ലാത്ത തന്‍റെ വീര്യപ്രവൃത്തി വാഴ്ത്തി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ഭൂലോകമെങ്ങും പൊടി പാറിടിന്‍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കല്ലോലമാലിയോടു സോല്ലാസമിബ്ഭുവനം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തുള്ളിക്കളിച്ചിടുമാറെന്നാളും</a:t>
            </a:r>
            <a:endParaRPr lang="en-AE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272680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Thullyamillaatha</a:t>
            </a:r>
            <a:r>
              <a:rPr lang="en-US" sz="4000" b="1" dirty="0"/>
              <a:t> </a:t>
            </a:r>
            <a:r>
              <a:rPr lang="en-US" sz="4000" b="1" dirty="0" err="1"/>
              <a:t>thante</a:t>
            </a:r>
            <a:r>
              <a:rPr lang="en-US" sz="4000" b="1" dirty="0"/>
              <a:t> </a:t>
            </a:r>
            <a:r>
              <a:rPr lang="en-US" sz="4000" b="1" dirty="0" err="1"/>
              <a:t>veerya</a:t>
            </a:r>
            <a:r>
              <a:rPr lang="en-US" sz="4000" b="1" dirty="0"/>
              <a:t> </a:t>
            </a:r>
            <a:r>
              <a:rPr lang="en-US" sz="4000" b="1" dirty="0" err="1"/>
              <a:t>pravarthi</a:t>
            </a:r>
            <a:r>
              <a:rPr lang="en-US" sz="4000" b="1" dirty="0"/>
              <a:t> </a:t>
            </a:r>
            <a:r>
              <a:rPr lang="en-US" sz="4000" b="1" dirty="0" err="1"/>
              <a:t>vaazhthi</a:t>
            </a:r>
            <a:endParaRPr lang="en-US" sz="4000" b="1" dirty="0"/>
          </a:p>
          <a:p>
            <a:pPr algn="l"/>
            <a:r>
              <a:rPr lang="en-US" sz="4000" b="1" dirty="0" err="1"/>
              <a:t>Bhulokamengum</a:t>
            </a:r>
            <a:r>
              <a:rPr lang="en-US" sz="4000" b="1" dirty="0"/>
              <a:t> </a:t>
            </a:r>
            <a:r>
              <a:rPr lang="en-US" sz="4000" b="1" dirty="0" err="1"/>
              <a:t>podi</a:t>
            </a:r>
            <a:r>
              <a:rPr lang="en-US" sz="4000" b="1" dirty="0"/>
              <a:t> </a:t>
            </a:r>
            <a:r>
              <a:rPr lang="en-US" sz="4000" b="1" dirty="0" err="1"/>
              <a:t>paareedin</a:t>
            </a:r>
            <a:endParaRPr lang="en-US" sz="4000" b="1" dirty="0"/>
          </a:p>
          <a:p>
            <a:pPr algn="l"/>
            <a:r>
              <a:rPr lang="en-US" sz="4000" b="1" dirty="0" err="1"/>
              <a:t>Kallolamaaliyodu</a:t>
            </a:r>
            <a:r>
              <a:rPr lang="en-US" sz="4000" b="1" dirty="0"/>
              <a:t> </a:t>
            </a:r>
            <a:r>
              <a:rPr lang="en-US" sz="4000" b="1" dirty="0" err="1"/>
              <a:t>sollaasamibhuvanam</a:t>
            </a:r>
            <a:endParaRPr lang="en-US" sz="4000" b="1" dirty="0"/>
          </a:p>
          <a:p>
            <a:pPr algn="l"/>
            <a:r>
              <a:rPr lang="en-US" sz="4000" b="1" dirty="0" err="1"/>
              <a:t>Thullikkalichidu</a:t>
            </a:r>
            <a:r>
              <a:rPr lang="en-US" sz="4000" b="1" dirty="0"/>
              <a:t> </a:t>
            </a:r>
            <a:r>
              <a:rPr lang="en-US" sz="4000" b="1" dirty="0" err="1"/>
              <a:t>maarennaalum</a:t>
            </a:r>
            <a:r>
              <a:rPr lang="en-US" sz="4000" b="1" dirty="0"/>
              <a:t>-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15677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നിസ്സീമമായ തന്‍റെ തേജസ്സിനൊത്തവണ്ണം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സല്‍സേവിതന്നു നുതി പാടിടിന്‍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സുശ്രാവ്യമായ വെള്ളിക്കാഹളധ്വനിയോടു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ശാശ്വതനായകനെ വന്ദിപ്പിന്‍</a:t>
            </a:r>
            <a:endParaRPr lang="en-AE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12195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Nisseema-maaya</a:t>
            </a:r>
            <a:r>
              <a:rPr lang="en-US" sz="4000" b="1" dirty="0"/>
              <a:t> </a:t>
            </a:r>
            <a:r>
              <a:rPr lang="en-US" sz="4000" b="1" dirty="0" err="1"/>
              <a:t>thante</a:t>
            </a:r>
            <a:r>
              <a:rPr lang="en-US" sz="4000" b="1" dirty="0"/>
              <a:t> </a:t>
            </a:r>
            <a:r>
              <a:rPr lang="en-US" sz="4000" b="1" dirty="0" err="1"/>
              <a:t>thejassin-othavannam</a:t>
            </a:r>
            <a:endParaRPr lang="en-US" sz="4000" b="1" dirty="0"/>
          </a:p>
          <a:p>
            <a:pPr algn="l"/>
            <a:r>
              <a:rPr lang="en-US" sz="4000" b="1" dirty="0" err="1"/>
              <a:t>Salsevi</a:t>
            </a:r>
            <a:r>
              <a:rPr lang="en-US" sz="4000" b="1" dirty="0"/>
              <a:t> </a:t>
            </a:r>
            <a:r>
              <a:rPr lang="en-US" sz="4000" b="1" dirty="0" err="1"/>
              <a:t>thannu</a:t>
            </a:r>
            <a:r>
              <a:rPr lang="en-US" sz="4000" b="1" dirty="0"/>
              <a:t> </a:t>
            </a:r>
            <a:r>
              <a:rPr lang="en-US" sz="4000" b="1" dirty="0" err="1"/>
              <a:t>nuthi</a:t>
            </a:r>
            <a:r>
              <a:rPr lang="en-US" sz="4000" b="1" dirty="0"/>
              <a:t> </a:t>
            </a:r>
            <a:r>
              <a:rPr lang="en-US" sz="4000" b="1" dirty="0" err="1"/>
              <a:t>paadidin</a:t>
            </a:r>
            <a:endParaRPr lang="en-US" sz="4000" b="1" dirty="0"/>
          </a:p>
          <a:p>
            <a:pPr algn="l"/>
            <a:r>
              <a:rPr lang="en-US" sz="4000" b="1" dirty="0" err="1"/>
              <a:t>Sushraavya-maaya</a:t>
            </a:r>
            <a:r>
              <a:rPr lang="en-US" sz="4000" b="1" dirty="0"/>
              <a:t> </a:t>
            </a:r>
            <a:r>
              <a:rPr lang="en-US" sz="4000" b="1" dirty="0" err="1"/>
              <a:t>velli-kkaahala</a:t>
            </a:r>
            <a:r>
              <a:rPr lang="en-US" sz="4000" b="1" dirty="0"/>
              <a:t> </a:t>
            </a:r>
            <a:r>
              <a:rPr lang="en-US" sz="4000" b="1" dirty="0" err="1"/>
              <a:t>dhwaniyodu</a:t>
            </a:r>
            <a:endParaRPr lang="en-US" sz="4000" b="1" dirty="0"/>
          </a:p>
          <a:p>
            <a:pPr algn="l"/>
            <a:r>
              <a:rPr lang="en-US" sz="4000" b="1" dirty="0" err="1"/>
              <a:t>Shaashwatha</a:t>
            </a:r>
            <a:r>
              <a:rPr lang="en-US" sz="4000" b="1" dirty="0"/>
              <a:t> </a:t>
            </a:r>
            <a:r>
              <a:rPr lang="en-US" sz="4000" b="1" dirty="0" err="1"/>
              <a:t>naayakane</a:t>
            </a:r>
            <a:r>
              <a:rPr lang="en-US" sz="4000" b="1" dirty="0"/>
              <a:t> </a:t>
            </a:r>
            <a:r>
              <a:rPr lang="en-US" sz="4000" b="1" dirty="0" err="1"/>
              <a:t>vandhippin</a:t>
            </a:r>
            <a:r>
              <a:rPr lang="en-US" sz="4000" b="1" dirty="0"/>
              <a:t>-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285781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പൊന്‍മയമായ വീണക്കമ്പികള്‍ മീട്ടി യാഹിന്‍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കര്‍മ്മമഹിമയെങ്ങും ഘോഷിപ്പിന്‍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നിര്‍മ്മലഭക്തിയോടു തന്നെ വണങ്ങിടുവിന്‍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ധര്‍മ്മസ്വരൂപഭംഗി കാണിപ്പിന്‍</a:t>
            </a:r>
            <a:endParaRPr lang="en-AE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101858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Ponmayamaaya</a:t>
            </a:r>
            <a:r>
              <a:rPr lang="en-US" sz="4000" b="1" dirty="0"/>
              <a:t> veena </a:t>
            </a:r>
            <a:r>
              <a:rPr lang="en-US" sz="4000" b="1" dirty="0" err="1"/>
              <a:t>kkambikal</a:t>
            </a:r>
            <a:r>
              <a:rPr lang="en-US" sz="4000" b="1" dirty="0"/>
              <a:t> </a:t>
            </a:r>
            <a:r>
              <a:rPr lang="en-US" sz="4000" b="1" dirty="0" err="1"/>
              <a:t>meetti</a:t>
            </a:r>
            <a:r>
              <a:rPr lang="en-US" sz="4000" b="1" dirty="0"/>
              <a:t> </a:t>
            </a:r>
            <a:r>
              <a:rPr lang="en-US" sz="4000" b="1" dirty="0" err="1"/>
              <a:t>yaahin</a:t>
            </a:r>
            <a:endParaRPr lang="en-US" sz="4000" b="1" dirty="0"/>
          </a:p>
          <a:p>
            <a:pPr algn="l"/>
            <a:r>
              <a:rPr lang="en-US" sz="4000" b="1" dirty="0" err="1"/>
              <a:t>Karmma</a:t>
            </a:r>
            <a:r>
              <a:rPr lang="en-US" sz="4000" b="1" dirty="0"/>
              <a:t> </a:t>
            </a:r>
            <a:r>
              <a:rPr lang="en-US" sz="4000" b="1" dirty="0" err="1"/>
              <a:t>mahima</a:t>
            </a:r>
            <a:r>
              <a:rPr lang="en-US" sz="4000" b="1" dirty="0"/>
              <a:t> </a:t>
            </a:r>
            <a:r>
              <a:rPr lang="en-US" sz="4000" b="1" dirty="0" err="1"/>
              <a:t>yengum</a:t>
            </a:r>
            <a:r>
              <a:rPr lang="en-US" sz="4000" b="1" dirty="0"/>
              <a:t> </a:t>
            </a:r>
            <a:r>
              <a:rPr lang="en-US" sz="4000" b="1" dirty="0" err="1"/>
              <a:t>khoshippin</a:t>
            </a:r>
            <a:endParaRPr lang="en-US" sz="4000" b="1" dirty="0"/>
          </a:p>
          <a:p>
            <a:pPr algn="l"/>
            <a:r>
              <a:rPr lang="en-US" sz="4000" b="1" dirty="0"/>
              <a:t>Nirmala </a:t>
            </a:r>
            <a:r>
              <a:rPr lang="en-US" sz="4000" b="1" dirty="0" err="1"/>
              <a:t>bhakthiyodu</a:t>
            </a:r>
            <a:r>
              <a:rPr lang="en-US" sz="4000" b="1" dirty="0"/>
              <a:t> </a:t>
            </a:r>
            <a:r>
              <a:rPr lang="en-US" sz="4000" b="1" dirty="0" err="1"/>
              <a:t>thanne</a:t>
            </a:r>
            <a:r>
              <a:rPr lang="en-US" sz="4000" b="1" dirty="0"/>
              <a:t> </a:t>
            </a:r>
            <a:r>
              <a:rPr lang="en-US" sz="4000" b="1" dirty="0" err="1"/>
              <a:t>vanangiduvin</a:t>
            </a:r>
            <a:endParaRPr lang="en-US" sz="4000" b="1" dirty="0"/>
          </a:p>
          <a:p>
            <a:pPr algn="l"/>
            <a:r>
              <a:rPr lang="en-US" sz="4000" b="1" dirty="0" err="1"/>
              <a:t>Dharmma</a:t>
            </a:r>
            <a:r>
              <a:rPr lang="en-US" sz="4000" b="1" dirty="0"/>
              <a:t> </a:t>
            </a:r>
            <a:r>
              <a:rPr lang="en-US" sz="4000" b="1" dirty="0" err="1"/>
              <a:t>swaroop</a:t>
            </a:r>
            <a:r>
              <a:rPr lang="en-US" sz="4000" b="1" dirty="0"/>
              <a:t> </a:t>
            </a:r>
            <a:r>
              <a:rPr lang="en-US" sz="4000" b="1" dirty="0" err="1"/>
              <a:t>bhangi</a:t>
            </a:r>
            <a:r>
              <a:rPr lang="en-US" sz="4000" b="1" dirty="0"/>
              <a:t> </a:t>
            </a:r>
            <a:r>
              <a:rPr lang="en-US" sz="4000" b="1" dirty="0" err="1"/>
              <a:t>kaanippin</a:t>
            </a:r>
            <a:r>
              <a:rPr lang="en-US" sz="4000" b="1" dirty="0"/>
              <a:t>-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322222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8AB90-D2F1-B839-1549-E2CD31022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F8A3-BF8B-43F4-8F77-E53A69583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സത്യേശ്വരന്നു മുമ്പില്‍ നൃത്തം തുടങ്ങിടുവിന്‍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തപ്പോടു കിന്നരങ്ങള്‍ വായിപ്പിന്‍    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കൈത്താളനാദമഭ്രേ ശക്ത്യാമുഴങ്ങിടട്ടെ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സാത്താന്‍ നടുങ്ങിടട്ടെ ഹോശന്നാ</a:t>
            </a:r>
            <a:endParaRPr lang="en-AE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48D35E-6CBD-12BD-627F-D94DC33B6A3C}"/>
              </a:ext>
            </a:extLst>
          </p:cNvPr>
          <p:cNvSpPr txBox="1">
            <a:spLocks/>
          </p:cNvSpPr>
          <p:nvPr/>
        </p:nvSpPr>
        <p:spPr>
          <a:xfrm>
            <a:off x="458679" y="3132004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Sathyeshwaranu</a:t>
            </a:r>
            <a:r>
              <a:rPr lang="en-US" sz="4000" b="1" dirty="0"/>
              <a:t> </a:t>
            </a:r>
            <a:r>
              <a:rPr lang="en-US" sz="4000" b="1" dirty="0" err="1"/>
              <a:t>mumbil</a:t>
            </a:r>
            <a:r>
              <a:rPr lang="en-US" sz="4000" b="1" dirty="0"/>
              <a:t> </a:t>
            </a:r>
            <a:r>
              <a:rPr lang="en-US" sz="4000" b="1" dirty="0" err="1"/>
              <a:t>nrutham</a:t>
            </a:r>
            <a:r>
              <a:rPr lang="en-US" sz="4000" b="1" dirty="0"/>
              <a:t> </a:t>
            </a:r>
            <a:r>
              <a:rPr lang="en-US" sz="4000" b="1" dirty="0" err="1"/>
              <a:t>thudangiduvin</a:t>
            </a:r>
            <a:endParaRPr lang="en-US" sz="4000" b="1" dirty="0"/>
          </a:p>
          <a:p>
            <a:pPr algn="l"/>
            <a:r>
              <a:rPr lang="en-US" sz="4000" b="1" dirty="0" err="1"/>
              <a:t>Thappodu</a:t>
            </a:r>
            <a:r>
              <a:rPr lang="en-US" sz="4000" b="1" dirty="0"/>
              <a:t> </a:t>
            </a:r>
            <a:r>
              <a:rPr lang="en-US" sz="4000" b="1" dirty="0" err="1"/>
              <a:t>kinnarangal</a:t>
            </a:r>
            <a:r>
              <a:rPr lang="en-US" sz="4000" b="1" dirty="0"/>
              <a:t> </a:t>
            </a:r>
            <a:r>
              <a:rPr lang="en-US" sz="4000" b="1" dirty="0" err="1"/>
              <a:t>vaayippin</a:t>
            </a:r>
            <a:endParaRPr lang="en-US" sz="4000" b="1" dirty="0"/>
          </a:p>
          <a:p>
            <a:pPr algn="l"/>
            <a:r>
              <a:rPr lang="en-US" sz="4000" b="1" dirty="0" err="1"/>
              <a:t>Kaithaala</a:t>
            </a:r>
            <a:r>
              <a:rPr lang="en-US" sz="4000" b="1" dirty="0"/>
              <a:t> Naadam </a:t>
            </a:r>
            <a:r>
              <a:rPr lang="en-US" sz="4000" b="1" dirty="0" err="1"/>
              <a:t>abhre</a:t>
            </a:r>
            <a:r>
              <a:rPr lang="en-US" sz="4000" b="1" dirty="0"/>
              <a:t> </a:t>
            </a:r>
            <a:r>
              <a:rPr lang="en-US" sz="4000" b="1" dirty="0" err="1"/>
              <a:t>shakthyaa</a:t>
            </a:r>
            <a:r>
              <a:rPr lang="en-US" sz="4000" b="1" dirty="0"/>
              <a:t> </a:t>
            </a:r>
            <a:r>
              <a:rPr lang="en-US" sz="4000" b="1" dirty="0" err="1"/>
              <a:t>muzhangidatte</a:t>
            </a:r>
            <a:endParaRPr lang="en-US" sz="4000" b="1" dirty="0"/>
          </a:p>
          <a:p>
            <a:pPr algn="l"/>
            <a:r>
              <a:rPr lang="en-US" sz="4000" b="1" dirty="0" err="1"/>
              <a:t>Saathaan</a:t>
            </a:r>
            <a:r>
              <a:rPr lang="en-US" sz="4000" b="1" dirty="0"/>
              <a:t> </a:t>
            </a:r>
            <a:r>
              <a:rPr lang="en-US" sz="4000" b="1" dirty="0" err="1"/>
              <a:t>nadungidatte</a:t>
            </a:r>
            <a:r>
              <a:rPr lang="en-US" sz="4000" b="1" dirty="0"/>
              <a:t> </a:t>
            </a:r>
            <a:r>
              <a:rPr lang="en-US" sz="4000" b="1" dirty="0" err="1"/>
              <a:t>hoshanna</a:t>
            </a:r>
            <a:r>
              <a:rPr lang="en-US" sz="4000" b="1" dirty="0"/>
              <a:t>-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421487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1D9C9-9217-C117-BF87-5B56A983D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4707-9F4F-FF1E-007F-4267CEF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സര്‍വ്വേശ്വരന്‍റെ കൃപയുര്‍വ്യാമനുഭവിക്കും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ഗര്‍വ്വമകന്ന ജീവി സംഘാതം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സര്‍വ്വമവന്നു ജയം പാടട്ടെ ഹല്ലെലുയ്യാ</a:t>
            </a:r>
            <a:b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ദുര്‍വ്വാരഘോഷമുയര്‍ന്നിടട്ടെ</a:t>
            </a:r>
            <a:endParaRPr lang="en-AE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A7D35B-9795-3F08-3471-298163D79BE1}"/>
              </a:ext>
            </a:extLst>
          </p:cNvPr>
          <p:cNvSpPr txBox="1">
            <a:spLocks/>
          </p:cNvSpPr>
          <p:nvPr/>
        </p:nvSpPr>
        <p:spPr>
          <a:xfrm>
            <a:off x="458679" y="3222439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Sarvveshwarante</a:t>
            </a:r>
            <a:r>
              <a:rPr lang="en-US" sz="4000" b="1" dirty="0"/>
              <a:t> </a:t>
            </a:r>
            <a:r>
              <a:rPr lang="en-US" sz="4000" b="1" dirty="0" err="1"/>
              <a:t>krupa-yurvyaam</a:t>
            </a:r>
            <a:r>
              <a:rPr lang="en-US" sz="4000" b="1" dirty="0"/>
              <a:t> </a:t>
            </a:r>
            <a:r>
              <a:rPr lang="en-US" sz="4000" b="1" dirty="0" err="1"/>
              <a:t>anubhavikkum</a:t>
            </a:r>
            <a:endParaRPr lang="en-US" sz="4000" b="1" dirty="0"/>
          </a:p>
          <a:p>
            <a:pPr algn="l"/>
            <a:r>
              <a:rPr lang="en-US" sz="4000" b="1" dirty="0" err="1"/>
              <a:t>Garvva</a:t>
            </a:r>
            <a:r>
              <a:rPr lang="en-US" sz="4000" b="1" dirty="0"/>
              <a:t> </a:t>
            </a:r>
            <a:r>
              <a:rPr lang="en-US" sz="4000" b="1" dirty="0" err="1"/>
              <a:t>makanna</a:t>
            </a:r>
            <a:r>
              <a:rPr lang="en-US" sz="4000" b="1" dirty="0"/>
              <a:t> </a:t>
            </a:r>
            <a:r>
              <a:rPr lang="en-US" sz="4000" b="1" dirty="0" err="1"/>
              <a:t>jeevi</a:t>
            </a:r>
            <a:r>
              <a:rPr lang="en-US" sz="4000" b="1" dirty="0"/>
              <a:t> </a:t>
            </a:r>
            <a:r>
              <a:rPr lang="en-US" sz="4000" b="1" dirty="0" err="1"/>
              <a:t>samkhaatham</a:t>
            </a:r>
            <a:endParaRPr lang="en-US" sz="4000" b="1" dirty="0"/>
          </a:p>
          <a:p>
            <a:pPr algn="l"/>
            <a:r>
              <a:rPr lang="en-US" sz="4000" b="1" dirty="0" err="1"/>
              <a:t>Sarvvam</a:t>
            </a:r>
            <a:r>
              <a:rPr lang="en-US" sz="4000" b="1" dirty="0"/>
              <a:t> </a:t>
            </a:r>
            <a:r>
              <a:rPr lang="en-US" sz="4000" b="1" dirty="0" err="1"/>
              <a:t>avanu</a:t>
            </a:r>
            <a:r>
              <a:rPr lang="en-US" sz="4000" b="1" dirty="0"/>
              <a:t> </a:t>
            </a:r>
            <a:r>
              <a:rPr lang="en-US" sz="4000" b="1" dirty="0" err="1"/>
              <a:t>jayam</a:t>
            </a:r>
            <a:r>
              <a:rPr lang="en-US" sz="4000" b="1" dirty="0"/>
              <a:t> </a:t>
            </a:r>
            <a:r>
              <a:rPr lang="en-US" sz="4000" b="1" dirty="0" err="1"/>
              <a:t>paadette</a:t>
            </a:r>
            <a:r>
              <a:rPr lang="en-US" sz="4000" b="1" dirty="0"/>
              <a:t> hallelujah</a:t>
            </a:r>
          </a:p>
          <a:p>
            <a:pPr algn="l"/>
            <a:r>
              <a:rPr lang="en-US" sz="4000" b="1" dirty="0" err="1"/>
              <a:t>Durvvaara</a:t>
            </a:r>
            <a:r>
              <a:rPr lang="en-US" sz="4000" b="1" dirty="0"/>
              <a:t> </a:t>
            </a:r>
            <a:r>
              <a:rPr lang="en-US" sz="4000" b="1" dirty="0" err="1"/>
              <a:t>khosha</a:t>
            </a:r>
            <a:r>
              <a:rPr lang="en-US" sz="4000" b="1" dirty="0"/>
              <a:t> </a:t>
            </a:r>
            <a:r>
              <a:rPr lang="en-US" sz="4000" b="1" dirty="0" err="1"/>
              <a:t>muyarnnidatte</a:t>
            </a:r>
            <a:r>
              <a:rPr lang="en-US" sz="4000" b="1" dirty="0"/>
              <a:t>-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289344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174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Nirmala UI</vt:lpstr>
      <vt:lpstr>Office Theme</vt:lpstr>
      <vt:lpstr>യാഹ്വെ സ്തുതിപ്പിനവന്‍ ശുദ്ധമാം മന്ദിരത്തില്‍ ആഹ്വാനം ചെയ്തു നുതി ഘോഷിപ്പിന്‍ വൈഹായസ വിതാന ഭംഗി പരിഗണിച്ചു മഹേശ്വര സ്തുതികള്‍ ചെയ്തിടിന്‍!</vt:lpstr>
      <vt:lpstr>തുല്യമില്ലാത്ത തന്‍റെ വീര്യപ്രവൃത്തി വാഴ്ത്തി ഭൂലോകമെങ്ങും പൊടി പാറിടിന്‍ കല്ലോലമാലിയോടു സോല്ലാസമിബ്ഭുവനം തുള്ളിക്കളിച്ചിടുമാറെന്നാളും</vt:lpstr>
      <vt:lpstr>നിസ്സീമമായ തന്‍റെ തേജസ്സിനൊത്തവണ്ണം സല്‍സേവിതന്നു നുതി പാടിടിന്‍ സുശ്രാവ്യമായ വെള്ളിക്കാഹളധ്വനിയോടു ശാശ്വതനായകനെ വന്ദിപ്പിന്‍</vt:lpstr>
      <vt:lpstr>പൊന്‍മയമായ വീണക്കമ്പികള്‍ മീട്ടി യാഹിന്‍ കര്‍മ്മമഹിമയെങ്ങും ഘോഷിപ്പിന്‍ നിര്‍മ്മലഭക്തിയോടു തന്നെ വണങ്ങിടുവിന്‍ ധര്‍മ്മസ്വരൂപഭംഗി കാണിപ്പിന്‍</vt:lpstr>
      <vt:lpstr>സത്യേശ്വരന്നു മുമ്പില്‍ നൃത്തം തുടങ്ങിടുവിന്‍ തപ്പോടു കിന്നരങ്ങള്‍ വായിപ്പിന്‍     കൈത്താളനാദമഭ്രേ ശക്ത്യാമുഴങ്ങിടട്ടെ സാത്താന്‍ നടുങ്ങിടട്ടെ ഹോശന്നാ</vt:lpstr>
      <vt:lpstr>സര്‍വ്വേശ്വരന്‍റെ കൃപയുര്‍വ്യാമനുഭവിക്കും ഗര്‍വ്വമകന്ന ജീവി സംഘാതം സര്‍വ്വമവന്നു ജയം പാടട്ടെ ഹല്ലെലുയ്യാ ദുര്‍വ്വാരഘോഷമുയര്‍ന്നിടട്ടെ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യാഹ്വെ സ്തുതിപ്പിനവന്‍ ശുദ്ധമാം മന്ദിരത്തില്‍</dc:title>
  <dc:subject>25</dc:subject>
  <dc:creator>M.E. Cherian</dc:creator>
  <cp:keywords>Formatting Pending</cp:keywords>
  <cp:lastModifiedBy>Shaji Varghese</cp:lastModifiedBy>
  <cp:revision>2</cp:revision>
  <dcterms:created xsi:type="dcterms:W3CDTF">2024-01-23T03:44:16Z</dcterms:created>
  <dcterms:modified xsi:type="dcterms:W3CDTF">2024-11-08T15:25:56Z</dcterms:modified>
</cp:coreProperties>
</file>